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9.jpg" ContentType="image/jpeg"/>
  <Override PartName="/ppt/media/image10.jpg" ContentType="image/jpeg"/>
  <Override PartName="/ppt/media/image13.jpg" ContentType="image/jpeg"/>
  <Override PartName="/ppt/media/image15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7" r:id="rId2"/>
    <p:sldId id="257" r:id="rId3"/>
    <p:sldId id="268" r:id="rId4"/>
    <p:sldId id="259" r:id="rId5"/>
    <p:sldId id="260" r:id="rId6"/>
    <p:sldId id="261" r:id="rId7"/>
    <p:sldId id="269" r:id="rId8"/>
    <p:sldId id="266" r:id="rId9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DF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342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142"/>
            <a:ext cx="12191999" cy="684885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67500" y="1929383"/>
            <a:ext cx="4782311" cy="475488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80744" y="2929127"/>
            <a:ext cx="5001767" cy="33375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9142"/>
            <a:ext cx="12191999" cy="684885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57274" y="637997"/>
            <a:ext cx="8815705" cy="6369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52372" y="2218944"/>
            <a:ext cx="9287255" cy="172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195732" y="5740220"/>
            <a:ext cx="62530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Arial Black" panose="020B0A04020102020204" pitchFamily="34" charset="0"/>
              </a:rPr>
              <a:t>ТЕАТРАЛЬНЫЙ ПРОЕКТ</a:t>
            </a:r>
            <a:endParaRPr lang="ru-RU" sz="3200" b="1" dirty="0"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67000" y="4134661"/>
            <a:ext cx="14478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 </a:t>
            </a:r>
            <a:endParaRPr lang="ru-RU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7924800" y="4134661"/>
            <a:ext cx="15240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112" y="416164"/>
            <a:ext cx="2511857" cy="166691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490784"/>
            <a:ext cx="1083196" cy="159229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60059" y="288973"/>
            <a:ext cx="4841033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ДВОРЕЦ КУЛЬТУРЫ ИМ. КУРЧАТОВА</a:t>
            </a:r>
            <a:endParaRPr lang="ru-RU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039" y="459455"/>
            <a:ext cx="5435661" cy="543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579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2401" y="549909"/>
            <a:ext cx="12039600" cy="36221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54659" marR="446405" indent="162560">
              <a:lnSpc>
                <a:spcPct val="100000"/>
              </a:lnSpc>
              <a:spcBef>
                <a:spcPts val="105"/>
              </a:spcBef>
            </a:pPr>
            <a:r>
              <a:rPr lang="ru-RU" sz="2000" b="1" dirty="0" smtClean="0">
                <a:latin typeface="Arial Black" panose="020B0A04020102020204" pitchFamily="34" charset="0"/>
                <a:cs typeface="Verdana"/>
              </a:rPr>
              <a:t>                                          Цель проекта </a:t>
            </a:r>
          </a:p>
          <a:p>
            <a:pPr marL="454659" marR="446405">
              <a:lnSpc>
                <a:spcPct val="100000"/>
              </a:lnSpc>
              <a:spcBef>
                <a:spcPts val="105"/>
              </a:spcBef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Повысить профессиональный уровень школьных театров благодаря культурно-образовательной площадки для детей и руководителей театральных студий в рамках проекта «Старая добрая сказка».</a:t>
            </a:r>
          </a:p>
          <a:p>
            <a:pPr marL="454659" marR="446405">
              <a:lnSpc>
                <a:spcPct val="100000"/>
              </a:lnSpc>
              <a:spcBef>
                <a:spcPts val="105"/>
              </a:spcBef>
            </a:pPr>
            <a:r>
              <a:rPr lang="ru-RU" sz="2000" b="1" dirty="0" smtClean="0">
                <a:latin typeface="Verdana"/>
                <a:cs typeface="Verdana"/>
              </a:rPr>
              <a:t>                                 </a:t>
            </a:r>
            <a:r>
              <a:rPr lang="ru-RU" sz="2000" b="1" dirty="0" smtClean="0">
                <a:latin typeface="Arial Black" panose="020B0A04020102020204" pitchFamily="34" charset="0"/>
                <a:cs typeface="Verdana"/>
              </a:rPr>
              <a:t>Краткое описание проекта </a:t>
            </a:r>
          </a:p>
          <a:p>
            <a:pPr marL="454659" marR="446405" indent="162560">
              <a:lnSpc>
                <a:spcPct val="100000"/>
              </a:lnSpc>
              <a:spcBef>
                <a:spcPts val="105"/>
              </a:spcBef>
            </a:pPr>
            <a:r>
              <a:rPr lang="ru-RU" sz="2000" dirty="0" smtClean="0">
                <a:latin typeface="Verdana"/>
                <a:cs typeface="Verdana"/>
              </a:rPr>
              <a:t>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Театральный проект "Старая добрая сказка" - проект, направленный на приобщение молодого поколения к великому русскому слову через устное народное творчество. Особое внимание будет уделено древнейшему жанру устного народного творчества, фонду национальной памяти -исторической, культурной, нравственно-духовной, а именно: Сказке.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4178473"/>
            <a:ext cx="4114800" cy="23145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1" y="4203528"/>
            <a:ext cx="3428999" cy="2285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1066800"/>
            <a:ext cx="3276600" cy="227905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1" y="3581400"/>
            <a:ext cx="3429000" cy="2286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09600" y="1066800"/>
            <a:ext cx="70866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Торжественное открытие фестиваля школьных театров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«Старая добрая сказка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ребенок, участник проекта, получит комплект  сувенирной продукции (футболку, сумку и блокнот с логотипом фестиваля).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Проведение творческих лабораторий; обучающих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мастер- классов по сценическому движению,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сценической речи, актерскому мастерству и др.;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Постановка спектаклей с наставниками;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Кураторы помогут выбрать сказку, написать  </a:t>
            </a:r>
          </a:p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сценарий; подобрать костюмы, декорации, </a:t>
            </a:r>
          </a:p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реквизит; составить музыкальную и световую и    </a:t>
            </a:r>
          </a:p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партитуру и много чего еще.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47800" y="420469"/>
            <a:ext cx="891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Реализация проекта включает в себя: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43804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4800" y="381001"/>
            <a:ext cx="11506200" cy="37061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2275" marR="414655" algn="l">
              <a:lnSpc>
                <a:spcPct val="100000"/>
              </a:lnSpc>
              <a:spcBef>
                <a:spcPts val="100"/>
              </a:spcBef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Смотр конкурс будет проходить: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во Дворце культуры им.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Курчатова (большой и малый залы);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народного творчества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«Сказочная Русь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(пер. Ноябрьский 13 а;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площадках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общеобразовательных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Волгодонска и Ростовской области. 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Оценивать выступления будет профессиональное жюри.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Спектакли-победители проекта будут показаны в большом зале Дворца культуры им. Курчатова на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Торжественной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церемонии награждения участников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фестиваля школьных театров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«Старая добрая сказка»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4096006"/>
            <a:ext cx="3510844" cy="227172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4191000"/>
            <a:ext cx="2819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коллективы получат оригинальные деревянные дипломы с указанием места или номинации.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58200" y="4096006"/>
            <a:ext cx="2743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Победители фестиваля получат в подарок настоящий театральный грим, а так же «специальный приз жюри».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1448561" y="1573148"/>
            <a:ext cx="1741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0" dirty="0">
                <a:solidFill>
                  <a:srgbClr val="FFFFFF"/>
                </a:solidFill>
                <a:latin typeface="Verdana"/>
                <a:cs typeface="Verdana"/>
              </a:rPr>
              <a:t>функционирует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6323" y="1814906"/>
            <a:ext cx="2753360" cy="821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85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фольклорный</a:t>
            </a:r>
            <a:endParaRPr sz="1800" dirty="0">
              <a:latin typeface="Verdana"/>
              <a:cs typeface="Verdana"/>
            </a:endParaRPr>
          </a:p>
          <a:p>
            <a:pPr marL="12700">
              <a:lnSpc>
                <a:spcPts val="2055"/>
              </a:lnSpc>
            </a:pPr>
            <a:r>
              <a:rPr sz="1800" spc="-100" dirty="0">
                <a:solidFill>
                  <a:srgbClr val="FFFFFF"/>
                </a:solidFill>
                <a:latin typeface="Verdana"/>
                <a:cs typeface="Verdana"/>
              </a:rPr>
              <a:t>образовательный</a:t>
            </a:r>
            <a:r>
              <a:rPr sz="18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Verdana"/>
                <a:cs typeface="Verdana"/>
              </a:rPr>
              <a:t>лагерь</a:t>
            </a:r>
            <a:endParaRPr sz="1800" dirty="0">
              <a:latin typeface="Verdana"/>
              <a:cs typeface="Verdana"/>
            </a:endParaRPr>
          </a:p>
          <a:p>
            <a:pPr marL="12700">
              <a:lnSpc>
                <a:spcPts val="2130"/>
              </a:lnSpc>
            </a:pP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«Традиция».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59683" y="3077971"/>
            <a:ext cx="3352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0" dirty="0">
                <a:solidFill>
                  <a:srgbClr val="FFFFFF"/>
                </a:solidFill>
                <a:latin typeface="Verdana"/>
                <a:cs typeface="Verdana"/>
              </a:rPr>
              <a:t>мы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225801" y="4708652"/>
            <a:ext cx="1875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solidFill>
                  <a:srgbClr val="FFFFFF"/>
                </a:solidFill>
                <a:latin typeface="Verdana"/>
                <a:cs typeface="Verdana"/>
              </a:rPr>
              <a:t>центр</a:t>
            </a:r>
            <a:r>
              <a:rPr sz="1800" spc="-80" dirty="0">
                <a:solidFill>
                  <a:srgbClr val="FFFFFF"/>
                </a:solidFill>
                <a:latin typeface="Verdana"/>
                <a:cs typeface="Verdana"/>
              </a:rPr>
              <a:t> народного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889552" y="2921138"/>
            <a:ext cx="10058400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ru-RU" sz="2400" b="1" spc="-65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График реализации проекта:</a:t>
            </a:r>
            <a:endParaRPr sz="2400" b="1" spc="-80" dirty="0"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969" y="355472"/>
            <a:ext cx="3581400" cy="243535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38200" y="3227831"/>
            <a:ext cx="107442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– 8 сентября -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рассылка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положения проекта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фестиваля школьных театров «Старая добрая сказка»;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сентября -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 заявок на участие 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консультации с кураторами;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октября по 15 ноября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творческих лабораторий; обучающих  мастер- классов по сценическому движению, сценической речи, актерскому мастерству и др. (по графику);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ноября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конкурсные дни проекта;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 ноября -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Торжественная церемония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награждения участников фестиваля школьных театров «Старая добрая сказка».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857250"/>
            <a:ext cx="2971800" cy="44577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857250"/>
            <a:ext cx="2846051" cy="189736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55" y="3251338"/>
            <a:ext cx="2895600" cy="1932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33800" y="857250"/>
            <a:ext cx="431689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Фестиваль школьных театров «Старая добрая сказка» </a:t>
            </a:r>
            <a:r>
              <a:rPr lang="ru-RU" dirty="0" smtClean="0"/>
              <a:t>позволит создать новую </a:t>
            </a:r>
            <a:r>
              <a:rPr lang="ru-RU" dirty="0" err="1" smtClean="0"/>
              <a:t>культурнообразовательную</a:t>
            </a:r>
            <a:r>
              <a:rPr lang="ru-RU" dirty="0" smtClean="0"/>
              <a:t> площадку, которая будет способствовать  выявлению талантливых детей и молодежи среди воспитанников и обучающихся в образовательных учреждениях. Проект окажет поддержку в реализации творческого потенциала школьного театра и приобщит детей к театральному искусству, а руководителей коллективов к росту в профессиональном плане.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219200" y="5562600"/>
            <a:ext cx="967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Проект соответствует Государственной программе Ростовской области «Развитие культуры и туризма» и соответствует основным целям программы – сохранение культурного и исторического наследия Ростовской области.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685800"/>
            <a:ext cx="838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Дворец культуры им. Курчатова будет курировать победителя фестиваля школьных театров «Старая Добрая Сказка» в подготовке к участию  во всероссийском конкурсе молодежных и школьных театров «Моя игра»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200" y="1752600"/>
            <a:ext cx="4126523" cy="4126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463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53255" y="428244"/>
            <a:ext cx="4285615" cy="492759"/>
          </a:xfrm>
          <a:prstGeom prst="rect">
            <a:avLst/>
          </a:prstGeom>
          <a:solidFill>
            <a:srgbClr val="FF0000"/>
          </a:solidFill>
          <a:ln w="9144">
            <a:solidFill>
              <a:srgbClr val="FF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31775">
              <a:lnSpc>
                <a:spcPts val="3825"/>
              </a:lnSpc>
            </a:pPr>
            <a:r>
              <a:rPr sz="3200" dirty="0">
                <a:solidFill>
                  <a:srgbClr val="FFFFFF"/>
                </a:solidFill>
              </a:rPr>
              <a:t>Команда</a:t>
            </a:r>
            <a:r>
              <a:rPr sz="3200" spc="-35" dirty="0">
                <a:solidFill>
                  <a:srgbClr val="FFFFFF"/>
                </a:solidFill>
              </a:rPr>
              <a:t> </a:t>
            </a:r>
            <a:r>
              <a:rPr sz="3200" spc="-10" dirty="0">
                <a:solidFill>
                  <a:srgbClr val="FFFFFF"/>
                </a:solidFill>
              </a:rPr>
              <a:t>проекта: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86443" y="487680"/>
            <a:ext cx="1455420" cy="20193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695056" y="2532379"/>
            <a:ext cx="38760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Verdana"/>
                <a:cs typeface="Verdana"/>
              </a:rPr>
              <a:t>Худ.</a:t>
            </a:r>
            <a:r>
              <a:rPr sz="1800" spc="-45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руководитель</a:t>
            </a:r>
            <a:endParaRPr sz="18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Новиков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Александр</a:t>
            </a:r>
            <a:r>
              <a:rPr sz="1800" spc="-15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Николаевич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50223" y="3214116"/>
            <a:ext cx="1589531" cy="213969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69364" y="3241548"/>
            <a:ext cx="1540764" cy="2116836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407656" y="5390489"/>
            <a:ext cx="41605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6040" marR="5080" indent="-5334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Verdana"/>
                <a:cs typeface="Verdana"/>
              </a:rPr>
              <a:t>Педагог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по</a:t>
            </a:r>
            <a:r>
              <a:rPr sz="1800" spc="-4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актёрскому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мастерству </a:t>
            </a:r>
            <a:r>
              <a:rPr sz="1800" dirty="0">
                <a:latin typeface="Verdana"/>
                <a:cs typeface="Verdana"/>
              </a:rPr>
              <a:t>Данильченко</a:t>
            </a:r>
            <a:r>
              <a:rPr sz="1800" spc="-9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Ксения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Михайловна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3112" y="5390489"/>
            <a:ext cx="39077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Verdana"/>
                <a:cs typeface="Verdana"/>
              </a:rPr>
              <a:t>Режиссёр</a:t>
            </a:r>
            <a:endParaRPr sz="18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Кононенко</a:t>
            </a:r>
            <a:r>
              <a:rPr sz="1800" spc="-5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Елена</a:t>
            </a:r>
            <a:r>
              <a:rPr sz="1800" spc="-55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Владимировна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69719" y="428244"/>
            <a:ext cx="1453895" cy="2078736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61491" y="2532379"/>
            <a:ext cx="32061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1437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Verdana"/>
                <a:cs typeface="Verdana"/>
              </a:rPr>
              <a:t>Зам.директора </a:t>
            </a:r>
            <a:r>
              <a:rPr sz="1800" dirty="0">
                <a:latin typeface="Verdana"/>
                <a:cs typeface="Verdana"/>
              </a:rPr>
              <a:t>Бугай</a:t>
            </a:r>
            <a:r>
              <a:rPr sz="1800" spc="-7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Евгения</a:t>
            </a:r>
            <a:r>
              <a:rPr sz="1800" spc="-55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Алексеевна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088775" y="1600200"/>
            <a:ext cx="1664207" cy="2078736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3920553" y="3961434"/>
            <a:ext cx="41192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545" algn="ct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Verdana"/>
                <a:cs typeface="Verdana"/>
              </a:rPr>
              <a:t>Директор</a:t>
            </a:r>
            <a:endParaRPr sz="1800" dirty="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Храмцова</a:t>
            </a:r>
            <a:r>
              <a:rPr sz="1800" spc="-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Надежда</a:t>
            </a:r>
            <a:r>
              <a:rPr sz="1800" spc="-25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Владимировна</a:t>
            </a:r>
            <a:endParaRPr sz="18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</TotalTime>
  <Words>455</Words>
  <Application>Microsoft Office PowerPoint</Application>
  <PresentationFormat>Широкоэкранный</PresentationFormat>
  <Paragraphs>44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 Black</vt:lpstr>
      <vt:lpstr>Calibri</vt:lpstr>
      <vt:lpstr>Times New Roman</vt:lpstr>
      <vt:lpstr>Verdana</vt:lpstr>
      <vt:lpstr>Office Theme</vt:lpstr>
      <vt:lpstr>Презентация PowerPoint</vt:lpstr>
      <vt:lpstr>Презентация PowerPoint</vt:lpstr>
      <vt:lpstr>Презентация PowerPoint</vt:lpstr>
      <vt:lpstr>                                      Смотр конкурс будет проходить: - во Дворце культуры им. Курчатова (большой и малый залы); - на территории Центра народного творчества «Сказочная Русь» (пер. Ноябрьский 13 а; - на площадках общеобразовательных учреждений г. Волгодонска и Ростовской области.                    Оценивать выступления будет профессиональное жюри.  Спектакли-победители проекта будут показаны в большом зале Дворца культуры им. Курчатова на Торжественной церемонии награждения участников фестиваля школьных театров «Старая добрая сказка».</vt:lpstr>
      <vt:lpstr>График реализации проекта:</vt:lpstr>
      <vt:lpstr>Презентация PowerPoint</vt:lpstr>
      <vt:lpstr>Презентация PowerPoint</vt:lpstr>
      <vt:lpstr>Команда проекта: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Ailmich Sparrow</dc:creator>
  <cp:lastModifiedBy>Замдиректора</cp:lastModifiedBy>
  <cp:revision>25</cp:revision>
  <dcterms:created xsi:type="dcterms:W3CDTF">2025-06-18T07:47:51Z</dcterms:created>
  <dcterms:modified xsi:type="dcterms:W3CDTF">2025-09-17T12:05:55Z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2024-09-09T00:00:00Z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2025-06-18T00:00:00Z</vt:filetime>
  </property>
  <property fmtid="{D5CDD505-2E9C-101B-9397-08002B2CF9AE}" pid="5" name="Producer">
    <vt:lpwstr>Microsoft® PowerPoint® 2016</vt:lpwstr>
  </property>
</Properties>
</file>